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47" d="100"/>
          <a:sy n="47" d="100"/>
        </p:scale>
        <p:origin x="1567" y="5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hn Miller" userId="381e3218b9183359" providerId="LiveId" clId="{6C2F634A-4206-4A0B-8C68-A6E57C39C609}"/>
    <pc:docChg chg="custSel modSld">
      <pc:chgData name="John Miller" userId="381e3218b9183359" providerId="LiveId" clId="{6C2F634A-4206-4A0B-8C68-A6E57C39C609}" dt="2026-04-11T15:25:28.577" v="289"/>
      <pc:docMkLst>
        <pc:docMk/>
      </pc:docMkLst>
      <pc:sldChg chg="modSp mod modAnim">
        <pc:chgData name="John Miller" userId="381e3218b9183359" providerId="LiveId" clId="{6C2F634A-4206-4A0B-8C68-A6E57C39C609}" dt="2026-04-11T14:41:14.617" v="262"/>
        <pc:sldMkLst>
          <pc:docMk/>
          <pc:sldMk cId="0" sldId="256"/>
        </pc:sldMkLst>
        <pc:spChg chg="mod">
          <ac:chgData name="John Miller" userId="381e3218b9183359" providerId="LiveId" clId="{6C2F634A-4206-4A0B-8C68-A6E57C39C609}" dt="2026-04-11T14:37:23.835" v="227"/>
          <ac:spMkLst>
            <pc:docMk/>
            <pc:sldMk cId="0" sldId="256"/>
            <ac:spMk id="2" creationId="{00000000-0000-0000-0000-000000000000}"/>
          </ac:spMkLst>
        </pc:spChg>
        <pc:spChg chg="mod">
          <ac:chgData name="John Miller" userId="381e3218b9183359" providerId="LiveId" clId="{6C2F634A-4206-4A0B-8C68-A6E57C39C609}" dt="2026-04-11T14:37:23.835" v="227"/>
          <ac:spMkLst>
            <pc:docMk/>
            <pc:sldMk cId="0" sldId="256"/>
            <ac:spMk id="3" creationId="{00000000-0000-0000-0000-000000000000}"/>
          </ac:spMkLst>
        </pc:spChg>
      </pc:sldChg>
      <pc:sldChg chg="modSp mod modAnim">
        <pc:chgData name="John Miller" userId="381e3218b9183359" providerId="LiveId" clId="{6C2F634A-4206-4A0B-8C68-A6E57C39C609}" dt="2026-04-11T14:37:23.944" v="228" actId="27636"/>
        <pc:sldMkLst>
          <pc:docMk/>
          <pc:sldMk cId="0" sldId="257"/>
        </pc:sldMkLst>
        <pc:spChg chg="mod">
          <ac:chgData name="John Miller" userId="381e3218b9183359" providerId="LiveId" clId="{6C2F634A-4206-4A0B-8C68-A6E57C39C609}" dt="2026-04-11T14:37:23.835" v="227"/>
          <ac:spMkLst>
            <pc:docMk/>
            <pc:sldMk cId="0" sldId="257"/>
            <ac:spMk id="2" creationId="{00000000-0000-0000-0000-000000000000}"/>
          </ac:spMkLst>
        </pc:spChg>
        <pc:spChg chg="mod">
          <ac:chgData name="John Miller" userId="381e3218b9183359" providerId="LiveId" clId="{6C2F634A-4206-4A0B-8C68-A6E57C39C609}" dt="2026-04-11T14:37:23.944" v="228" actId="27636"/>
          <ac:spMkLst>
            <pc:docMk/>
            <pc:sldMk cId="0" sldId="257"/>
            <ac:spMk id="3" creationId="{00000000-0000-0000-0000-000000000000}"/>
          </ac:spMkLst>
        </pc:spChg>
      </pc:sldChg>
      <pc:sldChg chg="modSp mod modAnim">
        <pc:chgData name="John Miller" userId="381e3218b9183359" providerId="LiveId" clId="{6C2F634A-4206-4A0B-8C68-A6E57C39C609}" dt="2026-04-11T15:25:28.577" v="289"/>
        <pc:sldMkLst>
          <pc:docMk/>
          <pc:sldMk cId="0" sldId="258"/>
        </pc:sldMkLst>
        <pc:spChg chg="mod">
          <ac:chgData name="John Miller" userId="381e3218b9183359" providerId="LiveId" clId="{6C2F634A-4206-4A0B-8C68-A6E57C39C609}" dt="2026-04-11T14:37:23.835" v="227"/>
          <ac:spMkLst>
            <pc:docMk/>
            <pc:sldMk cId="0" sldId="258"/>
            <ac:spMk id="2" creationId="{00000000-0000-0000-0000-000000000000}"/>
          </ac:spMkLst>
        </pc:spChg>
        <pc:spChg chg="mod">
          <ac:chgData name="John Miller" userId="381e3218b9183359" providerId="LiveId" clId="{6C2F634A-4206-4A0B-8C68-A6E57C39C609}" dt="2026-04-11T15:25:02.622" v="285" actId="20577"/>
          <ac:spMkLst>
            <pc:docMk/>
            <pc:sldMk cId="0" sldId="258"/>
            <ac:spMk id="3" creationId="{00000000-0000-0000-0000-000000000000}"/>
          </ac:spMkLst>
        </pc:spChg>
      </pc:sldChg>
      <pc:sldChg chg="modSp mod modAnim">
        <pc:chgData name="John Miller" userId="381e3218b9183359" providerId="LiveId" clId="{6C2F634A-4206-4A0B-8C68-A6E57C39C609}" dt="2026-04-11T14:37:23.835" v="227"/>
        <pc:sldMkLst>
          <pc:docMk/>
          <pc:sldMk cId="0" sldId="259"/>
        </pc:sldMkLst>
        <pc:spChg chg="mod">
          <ac:chgData name="John Miller" userId="381e3218b9183359" providerId="LiveId" clId="{6C2F634A-4206-4A0B-8C68-A6E57C39C609}" dt="2026-04-11T14:37:23.835" v="227"/>
          <ac:spMkLst>
            <pc:docMk/>
            <pc:sldMk cId="0" sldId="259"/>
            <ac:spMk id="2" creationId="{00000000-0000-0000-0000-000000000000}"/>
          </ac:spMkLst>
        </pc:spChg>
        <pc:spChg chg="mod">
          <ac:chgData name="John Miller" userId="381e3218b9183359" providerId="LiveId" clId="{6C2F634A-4206-4A0B-8C68-A6E57C39C609}" dt="2026-04-11T14:37:23.835" v="227"/>
          <ac:spMkLst>
            <pc:docMk/>
            <pc:sldMk cId="0" sldId="259"/>
            <ac:spMk id="3" creationId="{00000000-0000-0000-0000-000000000000}"/>
          </ac:spMkLst>
        </pc:spChg>
      </pc:sldChg>
      <pc:sldChg chg="modSp setBg modAnim">
        <pc:chgData name="John Miller" userId="381e3218b9183359" providerId="LiveId" clId="{6C2F634A-4206-4A0B-8C68-A6E57C39C609}" dt="2026-04-11T15:12:41.091" v="279"/>
        <pc:sldMkLst>
          <pc:docMk/>
          <pc:sldMk cId="0" sldId="260"/>
        </pc:sldMkLst>
        <pc:spChg chg="mod">
          <ac:chgData name="John Miller" userId="381e3218b9183359" providerId="LiveId" clId="{6C2F634A-4206-4A0B-8C68-A6E57C39C609}" dt="2026-04-11T14:37:23.835" v="227"/>
          <ac:spMkLst>
            <pc:docMk/>
            <pc:sldMk cId="0" sldId="260"/>
            <ac:spMk id="2" creationId="{00000000-0000-0000-0000-000000000000}"/>
          </ac:spMkLst>
        </pc:spChg>
        <pc:spChg chg="mod">
          <ac:chgData name="John Miller" userId="381e3218b9183359" providerId="LiveId" clId="{6C2F634A-4206-4A0B-8C68-A6E57C39C609}" dt="2026-04-11T14:37:23.835" v="227"/>
          <ac:spMkLst>
            <pc:docMk/>
            <pc:sldMk cId="0" sldId="260"/>
            <ac:spMk id="3" creationId="{00000000-0000-0000-0000-000000000000}"/>
          </ac:spMkLst>
        </pc:spChg>
      </pc:sldChg>
      <pc:sldChg chg="modSp mod modAnim">
        <pc:chgData name="John Miller" userId="381e3218b9183359" providerId="LiveId" clId="{6C2F634A-4206-4A0B-8C68-A6E57C39C609}" dt="2026-04-11T14:37:23.835" v="227"/>
        <pc:sldMkLst>
          <pc:docMk/>
          <pc:sldMk cId="0" sldId="261"/>
        </pc:sldMkLst>
        <pc:spChg chg="mod">
          <ac:chgData name="John Miller" userId="381e3218b9183359" providerId="LiveId" clId="{6C2F634A-4206-4A0B-8C68-A6E57C39C609}" dt="2026-04-11T14:37:23.835" v="227"/>
          <ac:spMkLst>
            <pc:docMk/>
            <pc:sldMk cId="0" sldId="261"/>
            <ac:spMk id="2" creationId="{00000000-0000-0000-0000-000000000000}"/>
          </ac:spMkLst>
        </pc:spChg>
        <pc:spChg chg="mod">
          <ac:chgData name="John Miller" userId="381e3218b9183359" providerId="LiveId" clId="{6C2F634A-4206-4A0B-8C68-A6E57C39C609}" dt="2026-04-11T14:37:23.835" v="227"/>
          <ac:spMkLst>
            <pc:docMk/>
            <pc:sldMk cId="0" sldId="261"/>
            <ac:spMk id="3" creationId="{00000000-0000-0000-0000-000000000000}"/>
          </ac:spMkLst>
        </pc:spChg>
      </pc:sldChg>
      <pc:sldChg chg="modSp">
        <pc:chgData name="John Miller" userId="381e3218b9183359" providerId="LiveId" clId="{6C2F634A-4206-4A0B-8C68-A6E57C39C609}" dt="2026-04-11T14:37:23.835" v="227"/>
        <pc:sldMkLst>
          <pc:docMk/>
          <pc:sldMk cId="0" sldId="262"/>
        </pc:sldMkLst>
        <pc:spChg chg="mod">
          <ac:chgData name="John Miller" userId="381e3218b9183359" providerId="LiveId" clId="{6C2F634A-4206-4A0B-8C68-A6E57C39C609}" dt="2026-04-11T14:37:23.835" v="227"/>
          <ac:spMkLst>
            <pc:docMk/>
            <pc:sldMk cId="0" sldId="262"/>
            <ac:spMk id="2" creationId="{00000000-0000-0000-0000-000000000000}"/>
          </ac:spMkLst>
        </pc:spChg>
        <pc:spChg chg="mod">
          <ac:chgData name="John Miller" userId="381e3218b9183359" providerId="LiveId" clId="{6C2F634A-4206-4A0B-8C68-A6E57C39C609}" dt="2026-04-11T14:37:23.835" v="227"/>
          <ac:spMkLst>
            <pc:docMk/>
            <pc:sldMk cId="0" sldId="262"/>
            <ac:spMk id="3" creationId="{00000000-0000-0000-0000-000000000000}"/>
          </ac:spMkLst>
        </pc:spChg>
      </pc:sldChg>
      <pc:sldChg chg="modSp mod">
        <pc:chgData name="John Miller" userId="381e3218b9183359" providerId="LiveId" clId="{6C2F634A-4206-4A0B-8C68-A6E57C39C609}" dt="2026-04-11T14:37:23.835" v="227"/>
        <pc:sldMkLst>
          <pc:docMk/>
          <pc:sldMk cId="0" sldId="263"/>
        </pc:sldMkLst>
        <pc:spChg chg="mod">
          <ac:chgData name="John Miller" userId="381e3218b9183359" providerId="LiveId" clId="{6C2F634A-4206-4A0B-8C68-A6E57C39C609}" dt="2026-04-11T14:37:23.835" v="227"/>
          <ac:spMkLst>
            <pc:docMk/>
            <pc:sldMk cId="0" sldId="263"/>
            <ac:spMk id="2" creationId="{00000000-0000-0000-0000-000000000000}"/>
          </ac:spMkLst>
        </pc:spChg>
        <pc:spChg chg="mod">
          <ac:chgData name="John Miller" userId="381e3218b9183359" providerId="LiveId" clId="{6C2F634A-4206-4A0B-8C68-A6E57C39C609}" dt="2026-04-11T14:37:23.835" v="227"/>
          <ac:spMkLst>
            <pc:docMk/>
            <pc:sldMk cId="0" sldId="263"/>
            <ac:spMk id="3" creationId="{00000000-0000-0000-0000-000000000000}"/>
          </ac:spMkLst>
        </pc:spChg>
      </pc:sldChg>
      <pc:sldChg chg="modSp">
        <pc:chgData name="John Miller" userId="381e3218b9183359" providerId="LiveId" clId="{6C2F634A-4206-4A0B-8C68-A6E57C39C609}" dt="2026-04-11T14:37:23.835" v="227"/>
        <pc:sldMkLst>
          <pc:docMk/>
          <pc:sldMk cId="0" sldId="264"/>
        </pc:sldMkLst>
        <pc:spChg chg="mod">
          <ac:chgData name="John Miller" userId="381e3218b9183359" providerId="LiveId" clId="{6C2F634A-4206-4A0B-8C68-A6E57C39C609}" dt="2026-04-11T14:37:23.835" v="227"/>
          <ac:spMkLst>
            <pc:docMk/>
            <pc:sldMk cId="0" sldId="264"/>
            <ac:spMk id="2" creationId="{00000000-0000-0000-0000-000000000000}"/>
          </ac:spMkLst>
        </pc:spChg>
        <pc:spChg chg="mod">
          <ac:chgData name="John Miller" userId="381e3218b9183359" providerId="LiveId" clId="{6C2F634A-4206-4A0B-8C68-A6E57C39C609}" dt="2026-04-11T14:37:23.835" v="227"/>
          <ac:spMkLst>
            <pc:docMk/>
            <pc:sldMk cId="0" sldId="264"/>
            <ac:spMk id="3" creationId="{00000000-0000-0000-0000-000000000000}"/>
          </ac:spMkLst>
        </pc:spChg>
      </pc:sldChg>
      <pc:sldChg chg="modSp mod modAnim">
        <pc:chgData name="John Miller" userId="381e3218b9183359" providerId="LiveId" clId="{6C2F634A-4206-4A0B-8C68-A6E57C39C609}" dt="2026-04-11T14:37:23.835" v="227"/>
        <pc:sldMkLst>
          <pc:docMk/>
          <pc:sldMk cId="0" sldId="265"/>
        </pc:sldMkLst>
        <pc:spChg chg="mod">
          <ac:chgData name="John Miller" userId="381e3218b9183359" providerId="LiveId" clId="{6C2F634A-4206-4A0B-8C68-A6E57C39C609}" dt="2026-04-11T14:37:23.835" v="227"/>
          <ac:spMkLst>
            <pc:docMk/>
            <pc:sldMk cId="0" sldId="265"/>
            <ac:spMk id="2" creationId="{00000000-0000-0000-0000-000000000000}"/>
          </ac:spMkLst>
        </pc:spChg>
        <pc:spChg chg="mod">
          <ac:chgData name="John Miller" userId="381e3218b9183359" providerId="LiveId" clId="{6C2F634A-4206-4A0B-8C68-A6E57C39C609}" dt="2026-04-11T14:37:23.835" v="227"/>
          <ac:spMkLst>
            <pc:docMk/>
            <pc:sldMk cId="0" sldId="265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86840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29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751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653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4844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9333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838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493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445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0827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834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4515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  <p:sldLayoutId id="2147483770" r:id="rId4"/>
    <p:sldLayoutId id="2147483771" r:id="rId5"/>
    <p:sldLayoutId id="2147483772" r:id="rId6"/>
    <p:sldLayoutId id="2147483773" r:id="rId7"/>
    <p:sldLayoutId id="2147483774" r:id="rId8"/>
    <p:sldLayoutId id="2147483775" r:id="rId9"/>
    <p:sldLayoutId id="2147483776" r:id="rId10"/>
    <p:sldLayoutId id="2147483777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Passkeys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dirty="0"/>
              <a:t>Possible Replacement for Passwords</a:t>
            </a:r>
          </a:p>
          <a:p>
            <a:pPr lvl="1"/>
            <a:r>
              <a:rPr dirty="0"/>
              <a:t>A new, more secure way to sign in</a:t>
            </a:r>
          </a:p>
          <a:p>
            <a:pPr lvl="1"/>
            <a:r>
              <a:rPr dirty="0"/>
              <a:t>Designed to eliminate phishing, password reuse, and data breaches</a:t>
            </a:r>
          </a:p>
          <a:p>
            <a:pPr lvl="1"/>
            <a:r>
              <a:rPr dirty="0"/>
              <a:t>Backed by major platforms: Microsoft, Google, App</a:t>
            </a:r>
            <a:r>
              <a:rPr lang="en-US" dirty="0"/>
              <a:t>le</a:t>
            </a:r>
          </a:p>
          <a:p>
            <a:endParaRPr lang="en-US" dirty="0"/>
          </a:p>
          <a:p>
            <a:r>
              <a:rPr lang="en-US" dirty="0"/>
              <a:t>John Miller</a:t>
            </a:r>
            <a:br>
              <a:rPr lang="en-US" dirty="0"/>
            </a:br>
            <a:r>
              <a:rPr lang="en-US" dirty="0"/>
              <a:t>Sauk Computer User Group</a:t>
            </a:r>
          </a:p>
          <a:p>
            <a:r>
              <a:rPr lang="en-US" dirty="0"/>
              <a:t>April 11, 2026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Transition </a:t>
            </a:r>
            <a:r>
              <a:rPr dirty="0"/>
              <a:t>Strategy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/>
              <a:t> (</a:t>
            </a:r>
            <a:r>
              <a:t>How </a:t>
            </a:r>
            <a:r>
              <a:rPr dirty="0"/>
              <a:t>to Move </a:t>
            </a:r>
            <a:r>
              <a:t>Toward Passkeys</a:t>
            </a:r>
            <a:r>
              <a:rPr lang="en-US"/>
              <a:t>)</a:t>
            </a:r>
          </a:p>
          <a:p>
            <a:pPr marL="0" indent="0" algn="ctr">
              <a:buNone/>
            </a:pPr>
            <a:endParaRPr dirty="0"/>
          </a:p>
          <a:p>
            <a:r>
              <a:rPr dirty="0"/>
              <a:t>Enable passkeys where supported</a:t>
            </a:r>
          </a:p>
          <a:p>
            <a:r>
              <a:rPr dirty="0"/>
              <a:t>Keep passwords as backup during transition</a:t>
            </a:r>
          </a:p>
          <a:p>
            <a:r>
              <a:rPr dirty="0"/>
              <a:t>Use a password manager that supports passkeys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Passwords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dirty="0"/>
              <a:t>Where They Came From</a:t>
            </a:r>
          </a:p>
          <a:p>
            <a:pPr lvl="1"/>
            <a:r>
              <a:rPr dirty="0"/>
              <a:t>Introduced at MIT in 1961 to allow shared computer access while keeping files separate</a:t>
            </a:r>
          </a:p>
          <a:p>
            <a:pPr lvl="1"/>
            <a:r>
              <a:rPr dirty="0"/>
              <a:t>Based on the idea of a shared secret — something only the user </a:t>
            </a:r>
            <a:r>
              <a:rPr lang="en-US" dirty="0"/>
              <a:t>and the website </a:t>
            </a:r>
            <a:r>
              <a:rPr dirty="0"/>
              <a:t>knows</a:t>
            </a:r>
          </a:p>
          <a:p>
            <a:r>
              <a:rPr dirty="0"/>
              <a:t>Why They’re a Problem Today</a:t>
            </a:r>
            <a:r>
              <a:rPr lang="en-US" dirty="0"/>
              <a:t>:</a:t>
            </a:r>
            <a:endParaRPr dirty="0"/>
          </a:p>
          <a:p>
            <a:pPr lvl="1"/>
            <a:r>
              <a:rPr dirty="0"/>
              <a:t>People reuse passwords across many sites</a:t>
            </a:r>
          </a:p>
          <a:p>
            <a:pPr lvl="1"/>
            <a:r>
              <a:rPr dirty="0"/>
              <a:t>Data breaches expose billions of passwords every year</a:t>
            </a:r>
          </a:p>
          <a:p>
            <a:pPr lvl="1"/>
            <a:r>
              <a:rPr dirty="0"/>
              <a:t>Phishing tricks users into giving passwords away</a:t>
            </a:r>
          </a:p>
          <a:p>
            <a:pPr lvl="1"/>
            <a:r>
              <a:rPr dirty="0"/>
              <a:t>Weak or guessable passwords remain common</a:t>
            </a:r>
          </a:p>
          <a:p>
            <a:pPr lvl="1"/>
            <a:r>
              <a:rPr dirty="0"/>
              <a:t>Even strong passwords are less secure than device-bound authentication like biometrics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Password Managers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How many of you use a password manager?</a:t>
            </a:r>
          </a:p>
          <a:p>
            <a:r>
              <a:rPr dirty="0"/>
              <a:t>What They Do</a:t>
            </a:r>
            <a:r>
              <a:rPr lang="en-US" dirty="0"/>
              <a:t>:</a:t>
            </a:r>
            <a:endParaRPr dirty="0"/>
          </a:p>
          <a:p>
            <a:pPr lvl="1"/>
            <a:r>
              <a:rPr dirty="0"/>
              <a:t>Securely store and autofill passwords</a:t>
            </a:r>
          </a:p>
          <a:p>
            <a:pPr lvl="1"/>
            <a:r>
              <a:rPr dirty="0"/>
              <a:t>Generate strong, unique passwords</a:t>
            </a:r>
          </a:p>
          <a:p>
            <a:pPr lvl="1"/>
            <a:r>
              <a:rPr dirty="0"/>
              <a:t>Sync credentials across devices</a:t>
            </a:r>
          </a:p>
          <a:p>
            <a:pPr lvl="1"/>
            <a:r>
              <a:rPr dirty="0"/>
              <a:t>Increasingly support passkeys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Passkeys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dirty="0"/>
              <a:t>What Are Passkeys?</a:t>
            </a:r>
          </a:p>
          <a:p>
            <a:pPr lvl="1"/>
            <a:r>
              <a:rPr dirty="0"/>
              <a:t>A </a:t>
            </a:r>
            <a:r>
              <a:rPr dirty="0" err="1"/>
              <a:t>passwordless</a:t>
            </a:r>
            <a:r>
              <a:rPr dirty="0"/>
              <a:t> login method using cryptographic key pairs</a:t>
            </a:r>
          </a:p>
          <a:p>
            <a:pPr lvl="2"/>
            <a:r>
              <a:rPr dirty="0"/>
              <a:t>Your device stores a private key</a:t>
            </a:r>
          </a:p>
          <a:p>
            <a:pPr lvl="2"/>
            <a:r>
              <a:rPr dirty="0"/>
              <a:t>The service stores a public key</a:t>
            </a:r>
          </a:p>
          <a:p>
            <a:r>
              <a:rPr dirty="0"/>
              <a:t>Authentication happens without sharing secrets</a:t>
            </a:r>
          </a:p>
          <a:p>
            <a:r>
              <a:rPr dirty="0"/>
              <a:t>Unlocked using biometrics or a device PIN</a:t>
            </a:r>
          </a:p>
          <a:p>
            <a:r>
              <a:rPr dirty="0"/>
              <a:t>Faster and easier than passwords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How Passkeys 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dirty="0"/>
              <a:t>Behind the Scenes</a:t>
            </a:r>
            <a:r>
              <a:rPr lang="en-US" dirty="0"/>
              <a:t> – uses public key cryptography (sort of)</a:t>
            </a:r>
            <a:endParaRPr dirty="0"/>
          </a:p>
          <a:p>
            <a:r>
              <a:rPr dirty="0"/>
              <a:t>Device creates a key pair during registration</a:t>
            </a:r>
          </a:p>
          <a:p>
            <a:r>
              <a:rPr dirty="0"/>
              <a:t>Private key never leaves the device</a:t>
            </a:r>
          </a:p>
          <a:p>
            <a:r>
              <a:rPr dirty="0"/>
              <a:t>Service sends a challenge during sign-in</a:t>
            </a:r>
          </a:p>
          <a:p>
            <a:r>
              <a:rPr dirty="0"/>
              <a:t>Device signs the challenge with the private key</a:t>
            </a:r>
          </a:p>
          <a:p>
            <a:r>
              <a:rPr dirty="0"/>
              <a:t>Service verifies using the public key</a:t>
            </a:r>
          </a:p>
          <a:p>
            <a:r>
              <a:rPr dirty="0"/>
              <a:t>Secure login without transmitting a password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Passkey Problems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dirty="0"/>
          </a:p>
          <a:p>
            <a:r>
              <a:rPr dirty="0"/>
              <a:t>Device or ecosystem dependence (Apple, Google, Microsoft)</a:t>
            </a:r>
          </a:p>
          <a:p>
            <a:r>
              <a:rPr dirty="0"/>
              <a:t>Losing or replacing a device complicates access</a:t>
            </a:r>
          </a:p>
          <a:p>
            <a:r>
              <a:rPr dirty="0"/>
              <a:t>Not all services support passkey export or cross-platform sync</a:t>
            </a:r>
          </a:p>
          <a:p>
            <a:endParaRPr dirty="0"/>
          </a:p>
          <a:p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Why Passkeys Are More Secure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Resistant to phishing</a:t>
            </a:r>
          </a:p>
          <a:p>
            <a:r>
              <a:t>No shared secret to steal</a:t>
            </a:r>
          </a:p>
          <a:p>
            <a:r>
              <a:t>Not stored on servers</a:t>
            </a:r>
          </a:p>
          <a:p>
            <a:r>
              <a:t>Require physical possession of a device</a:t>
            </a:r>
          </a:p>
          <a:p>
            <a:r>
              <a:t>Protected by biometrics or PIN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How Passkeys Improve User Experience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Faster logins</a:t>
            </a:r>
          </a:p>
          <a:p>
            <a:r>
              <a:rPr dirty="0"/>
              <a:t>No password resets</a:t>
            </a:r>
          </a:p>
          <a:p>
            <a:r>
              <a:rPr dirty="0"/>
              <a:t>No remembering complex strings</a:t>
            </a:r>
          </a:p>
          <a:p>
            <a:r>
              <a:rPr dirty="0"/>
              <a:t>Works seamlessly across supported apps and websites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Real-World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dirty="0"/>
              <a:t>Services That Support Passkeys Today</a:t>
            </a:r>
          </a:p>
          <a:p>
            <a:pPr lvl="1"/>
            <a:r>
              <a:rPr dirty="0"/>
              <a:t>Microsoft accounts</a:t>
            </a:r>
          </a:p>
          <a:p>
            <a:pPr lvl="1"/>
            <a:r>
              <a:rPr dirty="0"/>
              <a:t>Google accounts</a:t>
            </a:r>
          </a:p>
          <a:p>
            <a:pPr lvl="1"/>
            <a:r>
              <a:rPr dirty="0"/>
              <a:t>Apple ID</a:t>
            </a:r>
          </a:p>
          <a:p>
            <a:pPr lvl="1"/>
            <a:r>
              <a:rPr dirty="0"/>
              <a:t>PayPal</a:t>
            </a:r>
          </a:p>
          <a:p>
            <a:pPr lvl="1"/>
            <a:r>
              <a:rPr dirty="0"/>
              <a:t>Amazon</a:t>
            </a:r>
            <a:endParaRPr lang="en-US" dirty="0"/>
          </a:p>
          <a:p>
            <a:pPr lvl="1"/>
            <a:r>
              <a:rPr lang="en-US" dirty="0"/>
              <a:t>CVS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TM02900769[[fn=Retrospect]]</Template>
  <TotalTime>162</TotalTime>
  <Words>376</Words>
  <Application>Microsoft Office PowerPoint</Application>
  <PresentationFormat>On-screen Show (4:3)</PresentationFormat>
  <Paragraphs>72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Calibri</vt:lpstr>
      <vt:lpstr>Calibri Light</vt:lpstr>
      <vt:lpstr>Retrospect</vt:lpstr>
      <vt:lpstr>Passkeys</vt:lpstr>
      <vt:lpstr>Passwords</vt:lpstr>
      <vt:lpstr>Password Managers</vt:lpstr>
      <vt:lpstr>Passkeys</vt:lpstr>
      <vt:lpstr>How Passkeys Work</vt:lpstr>
      <vt:lpstr>Passkey Problems</vt:lpstr>
      <vt:lpstr>Why Passkeys Are More Secure</vt:lpstr>
      <vt:lpstr>How Passkeys Improve User Experience</vt:lpstr>
      <vt:lpstr>Real-World Examples</vt:lpstr>
      <vt:lpstr>Transition Strategy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John Miller</dc:creator>
  <cp:keywords/>
  <dc:description>generated using python-pptx</dc:description>
  <cp:lastModifiedBy>John Miller</cp:lastModifiedBy>
  <cp:revision>2</cp:revision>
  <dcterms:created xsi:type="dcterms:W3CDTF">2013-01-27T09:14:16Z</dcterms:created>
  <dcterms:modified xsi:type="dcterms:W3CDTF">2026-04-11T15:25:38Z</dcterms:modified>
  <cp:category/>
</cp:coreProperties>
</file>